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61" r:id="rId5"/>
    <p:sldId id="262" r:id="rId6"/>
  </p:sldIdLst>
  <p:sldSz cx="7556500" cy="10693400"/>
  <p:notesSz cx="6858000" cy="9144000"/>
  <p:embeddedFontLst>
    <p:embeddedFont>
      <p:font typeface="Forum" panose="02000000000000000000"/>
      <p:regular r:id="rId7"/>
    </p:embeddedFont>
    <p:embeddedFont>
      <p:font typeface="Open Sans" panose="020B0606030504020204" pitchFamily="34" charset="0"/>
      <p:regular r:id="rId8"/>
      <p:bold r:id="rId9"/>
      <p:italic r:id="rId10"/>
      <p:boldItalic r:id="rId11"/>
    </p:embeddedFont>
    <p:embeddedFont>
      <p:font typeface="Open Sans Bold" pitchFamily="2" charset="0"/>
      <p:regular r:id="rId12"/>
      <p:bold r:id="rId13"/>
    </p:embeddedFont>
    <p:embeddedFont>
      <p:font typeface="Oswald" pitchFamily="2" charset="77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13" autoAdjust="0"/>
  </p:normalViewPr>
  <p:slideViewPr>
    <p:cSldViewPr>
      <p:cViewPr varScale="1">
        <p:scale>
          <a:sx n="69" d="100"/>
          <a:sy n="69" d="100"/>
        </p:scale>
        <p:origin x="312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5796776"/>
            <a:ext cx="108537" cy="4169956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3" name="AutoShape 3"/>
          <p:cNvSpPr/>
          <p:nvPr/>
        </p:nvSpPr>
        <p:spPr>
          <a:xfrm>
            <a:off x="0" y="-17526"/>
            <a:ext cx="7573088" cy="593254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4" name="AutoShape 4"/>
          <p:cNvSpPr/>
          <p:nvPr/>
        </p:nvSpPr>
        <p:spPr>
          <a:xfrm>
            <a:off x="-1" y="9966733"/>
            <a:ext cx="7573089" cy="750552"/>
          </a:xfrm>
          <a:prstGeom prst="rect">
            <a:avLst/>
          </a:prstGeom>
          <a:solidFill>
            <a:srgbClr val="AC5249"/>
          </a:solidFill>
        </p:spPr>
        <p:txBody>
          <a:bodyPr/>
          <a:lstStyle/>
          <a:p>
            <a:endParaRPr lang="en-NL"/>
          </a:p>
        </p:txBody>
      </p:sp>
      <p:sp>
        <p:nvSpPr>
          <p:cNvPr id="5" name="TextBox 5"/>
          <p:cNvSpPr txBox="1"/>
          <p:nvPr/>
        </p:nvSpPr>
        <p:spPr>
          <a:xfrm>
            <a:off x="328299" y="4979105"/>
            <a:ext cx="6907701" cy="212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689"/>
              </a:lnSpc>
            </a:pPr>
            <a:r>
              <a:rPr lang="en-US" sz="12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30-70 words]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17212" y="5905570"/>
            <a:ext cx="4352213" cy="228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800"/>
              </a:lnSpc>
              <a:spcBef>
                <a:spcPct val="0"/>
              </a:spcBef>
            </a:pPr>
            <a:r>
              <a:rPr lang="en-US" sz="1500" b="1" u="none" strike="noStrike" spc="75">
                <a:solidFill>
                  <a:srgbClr val="AC5249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Why focus on ... [your topic]?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28299" y="6257995"/>
            <a:ext cx="4169236" cy="212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689"/>
              </a:lnSpc>
            </a:pPr>
            <a:r>
              <a:rPr lang="en-US" sz="12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around 100 words]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24000" y="907907"/>
            <a:ext cx="5310317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00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Member Research Highlights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17212" y="4640215"/>
            <a:ext cx="4526600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919"/>
              </a:lnSpc>
              <a:spcBef>
                <a:spcPct val="0"/>
              </a:spcBef>
            </a:pPr>
            <a:r>
              <a:rPr lang="en-US" sz="1599" b="1" u="none" strike="noStrike" spc="79">
                <a:solidFill>
                  <a:srgbClr val="AC5249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What is your research about?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436522" y="9739561"/>
            <a:ext cx="2801883" cy="142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99"/>
              </a:lnSpc>
            </a:pPr>
            <a:r>
              <a:rPr lang="en-US" sz="999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Photographs provided by [add your name]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508343" y="1960913"/>
            <a:ext cx="2075149" cy="631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689"/>
              </a:lnSpc>
            </a:pPr>
            <a:r>
              <a:rPr lang="en-US" sz="12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2-3 sentences about your affiliation and research interests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508343" y="1551338"/>
            <a:ext cx="4526600" cy="257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159"/>
              </a:lnSpc>
              <a:spcBef>
                <a:spcPct val="0"/>
              </a:spcBef>
            </a:pPr>
            <a:r>
              <a:rPr lang="en-US" sz="1799" b="1" spc="89">
                <a:solidFill>
                  <a:srgbClr val="AC5249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[Add your name]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324000" y="98475"/>
            <a:ext cx="4828610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Template 3</a:t>
            </a:r>
          </a:p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Member highlight (part 1)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328299" y="1613268"/>
            <a:ext cx="2008594" cy="2459686"/>
            <a:chOff x="0" y="0"/>
            <a:chExt cx="663737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663737" cy="812800"/>
            </a:xfrm>
            <a:custGeom>
              <a:avLst/>
              <a:gdLst/>
              <a:ahLst/>
              <a:cxnLst/>
              <a:rect l="l" t="t" r="r" b="b"/>
              <a:pathLst>
                <a:path w="663737" h="812800">
                  <a:moveTo>
                    <a:pt x="65525" y="0"/>
                  </a:moveTo>
                  <a:lnTo>
                    <a:pt x="598213" y="0"/>
                  </a:lnTo>
                  <a:cubicBezTo>
                    <a:pt x="634401" y="0"/>
                    <a:pt x="663737" y="29336"/>
                    <a:pt x="663737" y="65525"/>
                  </a:cubicBezTo>
                  <a:lnTo>
                    <a:pt x="663737" y="747275"/>
                  </a:lnTo>
                  <a:cubicBezTo>
                    <a:pt x="663737" y="783464"/>
                    <a:pt x="634401" y="812800"/>
                    <a:pt x="598213" y="812800"/>
                  </a:cubicBezTo>
                  <a:lnTo>
                    <a:pt x="65525" y="812800"/>
                  </a:lnTo>
                  <a:cubicBezTo>
                    <a:pt x="29336" y="812800"/>
                    <a:pt x="0" y="783464"/>
                    <a:pt x="0" y="747275"/>
                  </a:cubicBezTo>
                  <a:lnTo>
                    <a:pt x="0" y="65525"/>
                  </a:lnTo>
                  <a:cubicBezTo>
                    <a:pt x="0" y="29336"/>
                    <a:pt x="29336" y="0"/>
                    <a:pt x="65525" y="0"/>
                  </a:cubicBezTo>
                  <a:close/>
                </a:path>
              </a:pathLst>
            </a:custGeom>
            <a:blipFill>
              <a:blip r:embed="rId2"/>
              <a:stretch>
                <a:fillRect l="-95889" r="-118347"/>
              </a:stretch>
            </a:blipFill>
          </p:spPr>
          <p:txBody>
            <a:bodyPr/>
            <a:lstStyle/>
            <a:p>
              <a:endParaRPr lang="en-NL"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521741" y="4065969"/>
            <a:ext cx="1621710" cy="1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1200"/>
              </a:lnSpc>
            </a:pPr>
            <a:r>
              <a:rPr lang="en-US" sz="1000" spc="5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[Your photo]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4995885" y="1329753"/>
            <a:ext cx="2240115" cy="2743201"/>
            <a:chOff x="0" y="0"/>
            <a:chExt cx="663737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63737" cy="812800"/>
            </a:xfrm>
            <a:custGeom>
              <a:avLst/>
              <a:gdLst/>
              <a:ahLst/>
              <a:cxnLst/>
              <a:rect l="l" t="t" r="r" b="b"/>
              <a:pathLst>
                <a:path w="663737" h="812800">
                  <a:moveTo>
                    <a:pt x="58753" y="0"/>
                  </a:moveTo>
                  <a:lnTo>
                    <a:pt x="604985" y="0"/>
                  </a:lnTo>
                  <a:cubicBezTo>
                    <a:pt x="620567" y="0"/>
                    <a:pt x="635511" y="6190"/>
                    <a:pt x="646529" y="17208"/>
                  </a:cubicBezTo>
                  <a:cubicBezTo>
                    <a:pt x="657547" y="28227"/>
                    <a:pt x="663737" y="43170"/>
                    <a:pt x="663737" y="58753"/>
                  </a:cubicBezTo>
                  <a:lnTo>
                    <a:pt x="663737" y="754047"/>
                  </a:lnTo>
                  <a:cubicBezTo>
                    <a:pt x="663737" y="769630"/>
                    <a:pt x="657547" y="784573"/>
                    <a:pt x="646529" y="795592"/>
                  </a:cubicBezTo>
                  <a:cubicBezTo>
                    <a:pt x="635511" y="806610"/>
                    <a:pt x="620567" y="812800"/>
                    <a:pt x="604985" y="812800"/>
                  </a:cubicBezTo>
                  <a:lnTo>
                    <a:pt x="58753" y="812800"/>
                  </a:lnTo>
                  <a:cubicBezTo>
                    <a:pt x="43170" y="812800"/>
                    <a:pt x="28227" y="806610"/>
                    <a:pt x="17208" y="795592"/>
                  </a:cubicBezTo>
                  <a:cubicBezTo>
                    <a:pt x="6190" y="784573"/>
                    <a:pt x="0" y="769630"/>
                    <a:pt x="0" y="754047"/>
                  </a:cubicBezTo>
                  <a:lnTo>
                    <a:pt x="0" y="58753"/>
                  </a:lnTo>
                  <a:cubicBezTo>
                    <a:pt x="0" y="43170"/>
                    <a:pt x="6190" y="28227"/>
                    <a:pt x="17208" y="17208"/>
                  </a:cubicBezTo>
                  <a:cubicBezTo>
                    <a:pt x="28227" y="6190"/>
                    <a:pt x="43170" y="0"/>
                    <a:pt x="58753" y="0"/>
                  </a:cubicBezTo>
                  <a:close/>
                </a:path>
              </a:pathLst>
            </a:custGeom>
            <a:blipFill>
              <a:blip r:embed="rId2"/>
              <a:stretch>
                <a:fillRect l="-95889" r="-118347"/>
              </a:stretch>
            </a:blipFill>
          </p:spPr>
          <p:txBody>
            <a:bodyPr/>
            <a:lstStyle/>
            <a:p>
              <a:endParaRPr lang="en-NL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5528319" y="4065969"/>
            <a:ext cx="1621710" cy="1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1200"/>
              </a:lnSpc>
            </a:pPr>
            <a:r>
              <a:rPr lang="en-US" sz="1000" spc="5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[Add photo from your study]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4995885" y="6582639"/>
            <a:ext cx="2240115" cy="2743201"/>
            <a:chOff x="0" y="0"/>
            <a:chExt cx="663737" cy="81280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663737" cy="812800"/>
            </a:xfrm>
            <a:custGeom>
              <a:avLst/>
              <a:gdLst/>
              <a:ahLst/>
              <a:cxnLst/>
              <a:rect l="l" t="t" r="r" b="b"/>
              <a:pathLst>
                <a:path w="663737" h="812800">
                  <a:moveTo>
                    <a:pt x="58753" y="0"/>
                  </a:moveTo>
                  <a:lnTo>
                    <a:pt x="604985" y="0"/>
                  </a:lnTo>
                  <a:cubicBezTo>
                    <a:pt x="620567" y="0"/>
                    <a:pt x="635511" y="6190"/>
                    <a:pt x="646529" y="17208"/>
                  </a:cubicBezTo>
                  <a:cubicBezTo>
                    <a:pt x="657547" y="28227"/>
                    <a:pt x="663737" y="43170"/>
                    <a:pt x="663737" y="58753"/>
                  </a:cubicBezTo>
                  <a:lnTo>
                    <a:pt x="663737" y="754047"/>
                  </a:lnTo>
                  <a:cubicBezTo>
                    <a:pt x="663737" y="769630"/>
                    <a:pt x="657547" y="784573"/>
                    <a:pt x="646529" y="795592"/>
                  </a:cubicBezTo>
                  <a:cubicBezTo>
                    <a:pt x="635511" y="806610"/>
                    <a:pt x="620567" y="812800"/>
                    <a:pt x="604985" y="812800"/>
                  </a:cubicBezTo>
                  <a:lnTo>
                    <a:pt x="58753" y="812800"/>
                  </a:lnTo>
                  <a:cubicBezTo>
                    <a:pt x="43170" y="812800"/>
                    <a:pt x="28227" y="806610"/>
                    <a:pt x="17208" y="795592"/>
                  </a:cubicBezTo>
                  <a:cubicBezTo>
                    <a:pt x="6190" y="784573"/>
                    <a:pt x="0" y="769630"/>
                    <a:pt x="0" y="754047"/>
                  </a:cubicBezTo>
                  <a:lnTo>
                    <a:pt x="0" y="58753"/>
                  </a:lnTo>
                  <a:cubicBezTo>
                    <a:pt x="0" y="43170"/>
                    <a:pt x="6190" y="28227"/>
                    <a:pt x="17208" y="17208"/>
                  </a:cubicBezTo>
                  <a:cubicBezTo>
                    <a:pt x="28227" y="6190"/>
                    <a:pt x="43170" y="0"/>
                    <a:pt x="58753" y="0"/>
                  </a:cubicBezTo>
                  <a:close/>
                </a:path>
              </a:pathLst>
            </a:custGeom>
            <a:blipFill>
              <a:blip r:embed="rId2"/>
              <a:stretch>
                <a:fillRect l="-95889" r="-118347"/>
              </a:stretch>
            </a:blipFill>
          </p:spPr>
          <p:txBody>
            <a:bodyPr/>
            <a:lstStyle/>
            <a:p>
              <a:endParaRPr lang="en-NL"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5528319" y="9318855"/>
            <a:ext cx="1621710" cy="1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1200"/>
              </a:lnSpc>
            </a:pPr>
            <a:r>
              <a:rPr lang="en-US" sz="1000" spc="5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[Add photo from your study]</a:t>
            </a:r>
          </a:p>
        </p:txBody>
      </p:sp>
      <p:grpSp>
        <p:nvGrpSpPr>
          <p:cNvPr id="23" name="Group 23"/>
          <p:cNvGrpSpPr/>
          <p:nvPr/>
        </p:nvGrpSpPr>
        <p:grpSpPr>
          <a:xfrm>
            <a:off x="374650" y="10245286"/>
            <a:ext cx="6962775" cy="198225"/>
            <a:chOff x="0" y="0"/>
            <a:chExt cx="9283700" cy="264300"/>
          </a:xfrm>
        </p:grpSpPr>
        <p:sp>
          <p:nvSpPr>
            <p:cNvPr id="24" name="TextBox 24"/>
            <p:cNvSpPr txBox="1"/>
            <p:nvPr/>
          </p:nvSpPr>
          <p:spPr>
            <a:xfrm>
              <a:off x="0" y="10300"/>
              <a:ext cx="5655733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59"/>
                </a:lnSpc>
              </a:pPr>
              <a:r>
                <a:rPr lang="en-US" sz="1299">
                  <a:solidFill>
                    <a:srgbClr val="FFFFFF"/>
                  </a:solidFill>
                  <a:latin typeface="Oswald"/>
                  <a:ea typeface="Oswald"/>
                  <a:cs typeface="Oswald"/>
                  <a:sym typeface="Oswald"/>
                </a:rPr>
                <a:t>ASIFF NEWSLETTER, ISSUE X, 202X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6451600" y="0"/>
              <a:ext cx="2832100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559"/>
                </a:lnSpc>
              </a:pPr>
              <a:r>
                <a:rPr lang="en-US" sz="1299" spc="129">
                  <a:solidFill>
                    <a:srgbClr val="FAFAFA"/>
                  </a:solidFill>
                  <a:latin typeface="Forum"/>
                  <a:ea typeface="Forum"/>
                  <a:cs typeface="Forum"/>
                  <a:sym typeface="Forum"/>
                </a:rPr>
                <a:t>PAGE X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462234" y="8145215"/>
            <a:ext cx="97766" cy="1821517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3" name="AutoShape 3"/>
          <p:cNvSpPr/>
          <p:nvPr/>
        </p:nvSpPr>
        <p:spPr>
          <a:xfrm>
            <a:off x="0" y="-17526"/>
            <a:ext cx="7573088" cy="593254"/>
          </a:xfrm>
          <a:prstGeom prst="rect">
            <a:avLst/>
          </a:prstGeom>
          <a:solidFill>
            <a:srgbClr val="608051"/>
          </a:solidFill>
        </p:spPr>
        <p:txBody>
          <a:bodyPr/>
          <a:lstStyle/>
          <a:p>
            <a:endParaRPr lang="en-NL"/>
          </a:p>
        </p:txBody>
      </p:sp>
      <p:sp>
        <p:nvSpPr>
          <p:cNvPr id="4" name="AutoShape 4"/>
          <p:cNvSpPr/>
          <p:nvPr/>
        </p:nvSpPr>
        <p:spPr>
          <a:xfrm>
            <a:off x="-1" y="9966733"/>
            <a:ext cx="7556501" cy="726668"/>
          </a:xfrm>
          <a:prstGeom prst="rect">
            <a:avLst/>
          </a:prstGeom>
          <a:solidFill>
            <a:srgbClr val="AC5249"/>
          </a:solidFill>
        </p:spPr>
        <p:txBody>
          <a:bodyPr/>
          <a:lstStyle/>
          <a:p>
            <a:endParaRPr lang="en-NL"/>
          </a:p>
        </p:txBody>
      </p:sp>
      <p:sp>
        <p:nvSpPr>
          <p:cNvPr id="5" name="TextBox 5"/>
          <p:cNvSpPr txBox="1"/>
          <p:nvPr/>
        </p:nvSpPr>
        <p:spPr>
          <a:xfrm>
            <a:off x="324000" y="907907"/>
            <a:ext cx="5310317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00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Member Research Highlights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24000" y="6047175"/>
            <a:ext cx="6912000" cy="212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89"/>
              </a:lnSpc>
            </a:pPr>
            <a:r>
              <a:rPr lang="en-US" sz="12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80-120 words]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24000" y="1827160"/>
            <a:ext cx="6912000" cy="212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689"/>
              </a:lnSpc>
            </a:pPr>
            <a:r>
              <a:rPr lang="en-US" sz="12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100-150 words]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25077" y="5732850"/>
            <a:ext cx="4526600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919"/>
              </a:lnSpc>
              <a:spcBef>
                <a:spcPct val="0"/>
              </a:spcBef>
            </a:pPr>
            <a:r>
              <a:rPr lang="en-US" sz="1599" b="1" u="none" strike="noStrike" spc="79">
                <a:solidFill>
                  <a:srgbClr val="AC5249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Why does it matter?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30544" y="8587745"/>
            <a:ext cx="6912000" cy="212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89"/>
              </a:lnSpc>
            </a:pPr>
            <a:r>
              <a:rPr lang="en-US" sz="12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[Add 40-60 words]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30544" y="8246741"/>
            <a:ext cx="4526600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919"/>
              </a:lnSpc>
              <a:spcBef>
                <a:spcPct val="0"/>
              </a:spcBef>
            </a:pPr>
            <a:r>
              <a:rPr lang="en-US" sz="1599" b="1" u="none" strike="noStrike" spc="79">
                <a:solidFill>
                  <a:srgbClr val="AC5249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What’s next?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25077" y="1510735"/>
            <a:ext cx="4526600" cy="23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919"/>
              </a:lnSpc>
              <a:spcBef>
                <a:spcPct val="0"/>
              </a:spcBef>
            </a:pPr>
            <a:r>
              <a:rPr lang="en-US" sz="1599" b="1" u="none" strike="noStrike" spc="79">
                <a:solidFill>
                  <a:srgbClr val="AC5249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What did you find?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24000" y="98475"/>
            <a:ext cx="4828610" cy="466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Template 3</a:t>
            </a:r>
          </a:p>
          <a:p>
            <a:pPr algn="just">
              <a:lnSpc>
                <a:spcPts val="1800"/>
              </a:lnSpc>
            </a:pPr>
            <a:r>
              <a:rPr lang="en-US" sz="1500">
                <a:solidFill>
                  <a:srgbClr val="FFDE59"/>
                </a:solidFill>
                <a:latin typeface="Oswald"/>
                <a:ea typeface="Oswald"/>
                <a:cs typeface="Oswald"/>
                <a:sym typeface="Oswald"/>
              </a:rPr>
              <a:t>Member highlight (part 2)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4995885" y="2382150"/>
            <a:ext cx="2240115" cy="2743201"/>
            <a:chOff x="0" y="0"/>
            <a:chExt cx="663737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663737" cy="812800"/>
            </a:xfrm>
            <a:custGeom>
              <a:avLst/>
              <a:gdLst/>
              <a:ahLst/>
              <a:cxnLst/>
              <a:rect l="l" t="t" r="r" b="b"/>
              <a:pathLst>
                <a:path w="663737" h="812800">
                  <a:moveTo>
                    <a:pt x="58753" y="0"/>
                  </a:moveTo>
                  <a:lnTo>
                    <a:pt x="604985" y="0"/>
                  </a:lnTo>
                  <a:cubicBezTo>
                    <a:pt x="620567" y="0"/>
                    <a:pt x="635511" y="6190"/>
                    <a:pt x="646529" y="17208"/>
                  </a:cubicBezTo>
                  <a:cubicBezTo>
                    <a:pt x="657547" y="28227"/>
                    <a:pt x="663737" y="43170"/>
                    <a:pt x="663737" y="58753"/>
                  </a:cubicBezTo>
                  <a:lnTo>
                    <a:pt x="663737" y="754047"/>
                  </a:lnTo>
                  <a:cubicBezTo>
                    <a:pt x="663737" y="769630"/>
                    <a:pt x="657547" y="784573"/>
                    <a:pt x="646529" y="795592"/>
                  </a:cubicBezTo>
                  <a:cubicBezTo>
                    <a:pt x="635511" y="806610"/>
                    <a:pt x="620567" y="812800"/>
                    <a:pt x="604985" y="812800"/>
                  </a:cubicBezTo>
                  <a:lnTo>
                    <a:pt x="58753" y="812800"/>
                  </a:lnTo>
                  <a:cubicBezTo>
                    <a:pt x="43170" y="812800"/>
                    <a:pt x="28227" y="806610"/>
                    <a:pt x="17208" y="795592"/>
                  </a:cubicBezTo>
                  <a:cubicBezTo>
                    <a:pt x="6190" y="784573"/>
                    <a:pt x="0" y="769630"/>
                    <a:pt x="0" y="754047"/>
                  </a:cubicBezTo>
                  <a:lnTo>
                    <a:pt x="0" y="58753"/>
                  </a:lnTo>
                  <a:cubicBezTo>
                    <a:pt x="0" y="43170"/>
                    <a:pt x="6190" y="28227"/>
                    <a:pt x="17208" y="17208"/>
                  </a:cubicBezTo>
                  <a:cubicBezTo>
                    <a:pt x="28227" y="6190"/>
                    <a:pt x="43170" y="0"/>
                    <a:pt x="58753" y="0"/>
                  </a:cubicBezTo>
                  <a:close/>
                </a:path>
              </a:pathLst>
            </a:custGeom>
            <a:blipFill>
              <a:blip r:embed="rId2"/>
              <a:stretch>
                <a:fillRect l="-95889" r="-118347"/>
              </a:stretch>
            </a:blipFill>
          </p:spPr>
          <p:txBody>
            <a:bodyPr/>
            <a:lstStyle/>
            <a:p>
              <a:endParaRPr lang="en-NL"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5528319" y="5118366"/>
            <a:ext cx="1621710" cy="161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1200"/>
              </a:lnSpc>
            </a:pPr>
            <a:r>
              <a:rPr lang="en-US" sz="1000" spc="50">
                <a:solidFill>
                  <a:srgbClr val="AC5249"/>
                </a:solidFill>
                <a:latin typeface="Oswald"/>
                <a:ea typeface="Oswald"/>
                <a:cs typeface="Oswald"/>
                <a:sym typeface="Oswald"/>
              </a:rPr>
              <a:t>[Add photo from your study]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436522" y="9739561"/>
            <a:ext cx="2801883" cy="142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99"/>
              </a:lnSpc>
            </a:pPr>
            <a:r>
              <a:rPr lang="en-US" sz="999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Photographs provided by [add your name]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374650" y="10245286"/>
            <a:ext cx="6962775" cy="198225"/>
            <a:chOff x="0" y="0"/>
            <a:chExt cx="9283700" cy="264300"/>
          </a:xfrm>
        </p:grpSpPr>
        <p:sp>
          <p:nvSpPr>
            <p:cNvPr id="18" name="TextBox 18"/>
            <p:cNvSpPr txBox="1"/>
            <p:nvPr/>
          </p:nvSpPr>
          <p:spPr>
            <a:xfrm>
              <a:off x="0" y="10300"/>
              <a:ext cx="5655733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59"/>
                </a:lnSpc>
              </a:pPr>
              <a:r>
                <a:rPr lang="en-US" sz="1299">
                  <a:solidFill>
                    <a:srgbClr val="FFFFFF"/>
                  </a:solidFill>
                  <a:latin typeface="Oswald"/>
                  <a:ea typeface="Oswald"/>
                  <a:cs typeface="Oswald"/>
                  <a:sym typeface="Oswald"/>
                </a:rPr>
                <a:t>ASIFF NEWSLETTER, ISSUE X, 202X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6451600" y="0"/>
              <a:ext cx="2832100" cy="254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559"/>
                </a:lnSpc>
              </a:pPr>
              <a:r>
                <a:rPr lang="en-US" sz="1299" spc="129">
                  <a:solidFill>
                    <a:srgbClr val="FAFAFA"/>
                  </a:solidFill>
                  <a:latin typeface="Forum"/>
                  <a:ea typeface="Forum"/>
                  <a:cs typeface="Forum"/>
                  <a:sym typeface="Forum"/>
                </a:rPr>
                <a:t>PAGE X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9A3F8B8A37A241AC81998EFB0056C4" ma:contentTypeVersion="17" ma:contentTypeDescription="Create a new document." ma:contentTypeScope="" ma:versionID="e9b378a4f8b69ce4b8a9a4ca66562836">
  <xsd:schema xmlns:xsd="http://www.w3.org/2001/XMLSchema" xmlns:xs="http://www.w3.org/2001/XMLSchema" xmlns:p="http://schemas.microsoft.com/office/2006/metadata/properties" xmlns:ns2="1bb2c6f0-400d-45d7-8d78-61b51c4344a9" xmlns:ns3="4dbe0247-8c77-45f9-83a1-aefd00ac0502" targetNamespace="http://schemas.microsoft.com/office/2006/metadata/properties" ma:root="true" ma:fieldsID="1f65b584eb391f443dfa5cc115be65cb" ns2:_="" ns3:_="">
    <xsd:import namespace="1bb2c6f0-400d-45d7-8d78-61b51c4344a9"/>
    <xsd:import namespace="4dbe0247-8c77-45f9-83a1-aefd00ac05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2c6f0-400d-45d7-8d78-61b51c434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eaa8290-3616-4126-84aa-16f277ca9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e0247-8c77-45f9-83a1-aefd00ac050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9fd55f8-fe88-45fa-b858-868b9f3f1e3c}" ma:internalName="TaxCatchAll" ma:showField="CatchAllData" ma:web="4dbe0247-8c77-45f9-83a1-aefd00ac05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b2c6f0-400d-45d7-8d78-61b51c4344a9">
      <Terms xmlns="http://schemas.microsoft.com/office/infopath/2007/PartnerControls"/>
    </lcf76f155ced4ddcb4097134ff3c332f>
    <TaxCatchAll xmlns="4dbe0247-8c77-45f9-83a1-aefd00ac0502" xsi:nil="true"/>
  </documentManagement>
</p:properties>
</file>

<file path=customXml/itemProps1.xml><?xml version="1.0" encoding="utf-8"?>
<ds:datastoreItem xmlns:ds="http://schemas.openxmlformats.org/officeDocument/2006/customXml" ds:itemID="{CCBC992E-CE3B-47F4-8697-852785A602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2c6f0-400d-45d7-8d78-61b51c4344a9"/>
    <ds:schemaRef ds:uri="4dbe0247-8c77-45f9-83a1-aefd00ac05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CD7D26-C18E-427F-BBF0-E6195B23D9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10C4C4-8A95-440E-BE99-9A331B2B2C8A}">
  <ds:schemaRefs>
    <ds:schemaRef ds:uri="http://schemas.microsoft.com/office/2006/metadata/properties"/>
    <ds:schemaRef ds:uri="http://schemas.microsoft.com/office/infopath/2007/PartnerControls"/>
    <ds:schemaRef ds:uri="1bb2c6f0-400d-45d7-8d78-61b51c4344a9"/>
    <ds:schemaRef ds:uri="4dbe0247-8c77-45f9-83a1-aefd00ac050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150</Words>
  <Application>Microsoft Macintosh PowerPoint</Application>
  <PresentationFormat>Custom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Forum</vt:lpstr>
      <vt:lpstr>Open Sans Bold</vt:lpstr>
      <vt:lpstr>Open Sans</vt:lpstr>
      <vt:lpstr>Oswald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Templates for newsletter contribution</dc:title>
  <cp:lastModifiedBy>Maryia Mishyna</cp:lastModifiedBy>
  <cp:revision>4</cp:revision>
  <dcterms:created xsi:type="dcterms:W3CDTF">2006-08-16T00:00:00Z</dcterms:created>
  <dcterms:modified xsi:type="dcterms:W3CDTF">2026-06-01T15:48:59Z</dcterms:modified>
  <dc:identifier>DAHJBE8lwOs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0x0101006C9A3F8B8A37A241AC81998EFB0056C4</vt:lpwstr>
  </property>
</Properties>
</file>