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7556500" cy="10693400"/>
  <p:notesSz cx="6858000" cy="9144000"/>
  <p:embeddedFontLst>
    <p:embeddedFont>
      <p:font typeface="Forum" panose="02000000000000000000"/>
      <p:regular r:id="rId6"/>
    </p:embeddedFont>
    <p:embeddedFont>
      <p:font typeface="Open Sans" panose="020B0606030504020204" pitchFamily="34" charset="0"/>
      <p:regular r:id="rId7"/>
      <p:bold r:id="rId8"/>
      <p:italic r:id="rId9"/>
      <p:boldItalic r:id="rId10"/>
    </p:embeddedFont>
    <p:embeddedFont>
      <p:font typeface="Oswald" pitchFamily="2" charset="77"/>
      <p:regular r:id="rId11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05" autoAdjust="0"/>
  </p:normalViewPr>
  <p:slideViewPr>
    <p:cSldViewPr>
      <p:cViewPr varScale="1">
        <p:scale>
          <a:sx n="69" d="100"/>
          <a:sy n="69" d="100"/>
        </p:scale>
        <p:origin x="312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9966732"/>
            <a:ext cx="7573088" cy="762067"/>
          </a:xfrm>
          <a:prstGeom prst="rect">
            <a:avLst/>
          </a:prstGeom>
          <a:solidFill>
            <a:srgbClr val="AC5249"/>
          </a:solidFill>
        </p:spPr>
        <p:txBody>
          <a:bodyPr/>
          <a:lstStyle/>
          <a:p>
            <a:endParaRPr lang="en-NL"/>
          </a:p>
        </p:txBody>
      </p:sp>
      <p:sp>
        <p:nvSpPr>
          <p:cNvPr id="3" name="AutoShape 3"/>
          <p:cNvSpPr/>
          <p:nvPr/>
        </p:nvSpPr>
        <p:spPr>
          <a:xfrm>
            <a:off x="0" y="-17526"/>
            <a:ext cx="7573088" cy="593254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4" name="AutoShape 4"/>
          <p:cNvSpPr/>
          <p:nvPr/>
        </p:nvSpPr>
        <p:spPr>
          <a:xfrm>
            <a:off x="7438380" y="5838001"/>
            <a:ext cx="121620" cy="4142449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grpSp>
        <p:nvGrpSpPr>
          <p:cNvPr id="5" name="Group 5"/>
          <p:cNvGrpSpPr/>
          <p:nvPr/>
        </p:nvGrpSpPr>
        <p:grpSpPr>
          <a:xfrm>
            <a:off x="324000" y="6354179"/>
            <a:ext cx="1624562" cy="1989407"/>
            <a:chOff x="0" y="0"/>
            <a:chExt cx="663737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663737" cy="812800"/>
            </a:xfrm>
            <a:custGeom>
              <a:avLst/>
              <a:gdLst/>
              <a:ahLst/>
              <a:cxnLst/>
              <a:rect l="l" t="t" r="r" b="b"/>
              <a:pathLst>
                <a:path w="663737" h="812800">
                  <a:moveTo>
                    <a:pt x="81014" y="0"/>
                  </a:moveTo>
                  <a:lnTo>
                    <a:pt x="582723" y="0"/>
                  </a:lnTo>
                  <a:cubicBezTo>
                    <a:pt x="604210" y="0"/>
                    <a:pt x="624816" y="8535"/>
                    <a:pt x="640009" y="23729"/>
                  </a:cubicBezTo>
                  <a:cubicBezTo>
                    <a:pt x="655202" y="38922"/>
                    <a:pt x="663737" y="59528"/>
                    <a:pt x="663737" y="81014"/>
                  </a:cubicBezTo>
                  <a:lnTo>
                    <a:pt x="663737" y="731786"/>
                  </a:lnTo>
                  <a:cubicBezTo>
                    <a:pt x="663737" y="753272"/>
                    <a:pt x="655202" y="773878"/>
                    <a:pt x="640009" y="789072"/>
                  </a:cubicBezTo>
                  <a:cubicBezTo>
                    <a:pt x="624816" y="804265"/>
                    <a:pt x="604210" y="812800"/>
                    <a:pt x="582723" y="812800"/>
                  </a:cubicBezTo>
                  <a:lnTo>
                    <a:pt x="81014" y="812800"/>
                  </a:lnTo>
                  <a:cubicBezTo>
                    <a:pt x="59528" y="812800"/>
                    <a:pt x="38922" y="804265"/>
                    <a:pt x="23729" y="789072"/>
                  </a:cubicBezTo>
                  <a:cubicBezTo>
                    <a:pt x="8535" y="773878"/>
                    <a:pt x="0" y="753272"/>
                    <a:pt x="0" y="731786"/>
                  </a:cubicBezTo>
                  <a:lnTo>
                    <a:pt x="0" y="81014"/>
                  </a:lnTo>
                  <a:cubicBezTo>
                    <a:pt x="0" y="59528"/>
                    <a:pt x="8535" y="38922"/>
                    <a:pt x="23729" y="23729"/>
                  </a:cubicBezTo>
                  <a:cubicBezTo>
                    <a:pt x="38922" y="8535"/>
                    <a:pt x="59528" y="0"/>
                    <a:pt x="81014" y="0"/>
                  </a:cubicBezTo>
                  <a:close/>
                </a:path>
              </a:pathLst>
            </a:custGeom>
            <a:blipFill>
              <a:blip r:embed="rId2"/>
              <a:stretch>
                <a:fillRect l="-95889" r="-118347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324000" y="890475"/>
            <a:ext cx="6921104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[Title of the article or topic]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24000" y="1681050"/>
            <a:ext cx="6912000" cy="184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300-500 words to highlight your recent publication or event]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374650" y="10245286"/>
            <a:ext cx="6962775" cy="198225"/>
            <a:chOff x="0" y="0"/>
            <a:chExt cx="9283700" cy="264300"/>
          </a:xfrm>
        </p:grpSpPr>
        <p:sp>
          <p:nvSpPr>
            <p:cNvPr id="10" name="TextBox 10"/>
            <p:cNvSpPr txBox="1"/>
            <p:nvPr/>
          </p:nvSpPr>
          <p:spPr>
            <a:xfrm>
              <a:off x="0" y="10300"/>
              <a:ext cx="5655733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59"/>
                </a:lnSpc>
              </a:pPr>
              <a:r>
                <a:rPr lang="en-US" sz="1299">
                  <a:solidFill>
                    <a:srgbClr val="FFFFFF"/>
                  </a:solidFill>
                  <a:latin typeface="Oswald"/>
                  <a:ea typeface="Oswald"/>
                  <a:cs typeface="Oswald"/>
                  <a:sym typeface="Oswald"/>
                </a:rPr>
                <a:t>ASIFF NEWSLETTER, ISSUE X, 202X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6451600" y="0"/>
              <a:ext cx="2832100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559"/>
                </a:lnSpc>
              </a:pPr>
              <a:r>
                <a:rPr lang="en-US" sz="1299" spc="129">
                  <a:solidFill>
                    <a:srgbClr val="FAFAFA"/>
                  </a:solidFill>
                  <a:latin typeface="Forum"/>
                  <a:ea typeface="Forum"/>
                  <a:cs typeface="Forum"/>
                  <a:sym typeface="Forum"/>
                </a:rPr>
                <a:t>PAGE X</a:t>
              </a:r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194909" y="8334062"/>
            <a:ext cx="1621710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[Your photo]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24000" y="5301426"/>
            <a:ext cx="6912000" cy="165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99"/>
              </a:lnSpc>
            </a:pPr>
            <a:r>
              <a:rPr lang="en-US" sz="999" dirty="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publication title, authors, </a:t>
            </a:r>
            <a:r>
              <a:rPr lang="en-US" sz="999" dirty="0" err="1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doi</a:t>
            </a:r>
            <a:r>
              <a:rPr lang="en-US" sz="999" dirty="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 (if applicable)]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063917" y="6260150"/>
            <a:ext cx="5181187" cy="385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60"/>
              </a:lnSpc>
            </a:pPr>
            <a:r>
              <a:rPr lang="en-US" sz="1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text here about your expertise, research area etc (around 150-200words)]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24000" y="5828476"/>
            <a:ext cx="2727013" cy="314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400"/>
              </a:lnSpc>
            </a:pPr>
            <a:r>
              <a:rPr lang="en-US" sz="200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Meet the author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622634" y="9774075"/>
            <a:ext cx="2613366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200"/>
              </a:lnSpc>
            </a:pPr>
            <a:r>
              <a:rPr lang="en-US" sz="1000" spc="5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Contact email: [add]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24000" y="98475"/>
            <a:ext cx="4828610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Template 1 </a:t>
            </a:r>
          </a:p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Short contribution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9A3F8B8A37A241AC81998EFB0056C4" ma:contentTypeVersion="17" ma:contentTypeDescription="Create a new document." ma:contentTypeScope="" ma:versionID="e9b378a4f8b69ce4b8a9a4ca66562836">
  <xsd:schema xmlns:xsd="http://www.w3.org/2001/XMLSchema" xmlns:xs="http://www.w3.org/2001/XMLSchema" xmlns:p="http://schemas.microsoft.com/office/2006/metadata/properties" xmlns:ns2="1bb2c6f0-400d-45d7-8d78-61b51c4344a9" xmlns:ns3="4dbe0247-8c77-45f9-83a1-aefd00ac0502" targetNamespace="http://schemas.microsoft.com/office/2006/metadata/properties" ma:root="true" ma:fieldsID="1f65b584eb391f443dfa5cc115be65cb" ns2:_="" ns3:_="">
    <xsd:import namespace="1bb2c6f0-400d-45d7-8d78-61b51c4344a9"/>
    <xsd:import namespace="4dbe0247-8c77-45f9-83a1-aefd00ac05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2c6f0-400d-45d7-8d78-61b51c434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eaa8290-3616-4126-84aa-16f277ca9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e0247-8c77-45f9-83a1-aefd00ac050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9fd55f8-fe88-45fa-b858-868b9f3f1e3c}" ma:internalName="TaxCatchAll" ma:showField="CatchAllData" ma:web="4dbe0247-8c77-45f9-83a1-aefd00ac05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b2c6f0-400d-45d7-8d78-61b51c4344a9">
      <Terms xmlns="http://schemas.microsoft.com/office/infopath/2007/PartnerControls"/>
    </lcf76f155ced4ddcb4097134ff3c332f>
    <TaxCatchAll xmlns="4dbe0247-8c77-45f9-83a1-aefd00ac0502" xsi:nil="true"/>
  </documentManagement>
</p:properties>
</file>

<file path=customXml/itemProps1.xml><?xml version="1.0" encoding="utf-8"?>
<ds:datastoreItem xmlns:ds="http://schemas.openxmlformats.org/officeDocument/2006/customXml" ds:itemID="{CCBC992E-CE3B-47F4-8697-852785A60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2c6f0-400d-45d7-8d78-61b51c4344a9"/>
    <ds:schemaRef ds:uri="4dbe0247-8c77-45f9-83a1-aefd00ac05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CD7D26-C18E-427F-BBF0-E6195B23D9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0C4C4-8A95-440E-BE99-9A331B2B2C8A}">
  <ds:schemaRefs>
    <ds:schemaRef ds:uri="http://schemas.microsoft.com/office/2006/metadata/properties"/>
    <ds:schemaRef ds:uri="http://schemas.microsoft.com/office/infopath/2007/PartnerControls"/>
    <ds:schemaRef ds:uri="1bb2c6f0-400d-45d7-8d78-61b51c4344a9"/>
    <ds:schemaRef ds:uri="4dbe0247-8c77-45f9-83a1-aefd00ac050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73</Words>
  <Application>Microsoft Macintosh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Forum</vt:lpstr>
      <vt:lpstr>Oswald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Templates for newsletter contribution</dc:title>
  <cp:lastModifiedBy>Maryia Mishyna</cp:lastModifiedBy>
  <cp:revision>4</cp:revision>
  <dcterms:created xsi:type="dcterms:W3CDTF">2006-08-16T00:00:00Z</dcterms:created>
  <dcterms:modified xsi:type="dcterms:W3CDTF">2026-06-01T11:45:13Z</dcterms:modified>
  <dc:identifier>DAHJBE8lwOs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0x0101006C9A3F8B8A37A241AC81998EFB0056C4</vt:lpwstr>
  </property>
</Properties>
</file>